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37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5ABE7-0843-457C-A74A-D6E42CD9A77E}" type="datetimeFigureOut">
              <a:rPr lang="de-DE" smtClean="0"/>
              <a:t>19.03.2021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4A508-620D-4C41-9440-F5D7FC905D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38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2714" y="6499602"/>
            <a:ext cx="4822804" cy="3790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smtClean="0"/>
              <a:t>Nr.</a:t>
            </a:r>
            <a:endParaRPr lang="en-US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382639"/>
            <a:ext cx="1456668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9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4077-8084-41C3-AFB7-2BF2AD4931B1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5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343A-FFC8-4A94-86FD-53D1CD2445CD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20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4EC-860D-4E3F-92C8-8B314C930B1B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19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82B7-0315-44F7-A440-FC15E85CD33A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6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 sz="1000" b="1" spc="300"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NR</a:t>
            </a:r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33" y="6367194"/>
            <a:ext cx="1456668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1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1B1-742F-4698-B0BD-60FBD7A792F0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69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5C17-BBEF-4970-A1FA-1793947D30A0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76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CE10-2399-43B5-919A-5B33CEAA1B64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3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7F1-80AF-4A25-AF00-AF254471FAFD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0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FEA1-E836-4AD9-B74B-1A9B8B98FFBC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B510-F8FB-4D37-92E3-82CC3174B3F3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5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720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948" y="2162218"/>
            <a:ext cx="7292234" cy="406815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 marL="384048" indent="-182880">
              <a:buFont typeface="Arial" panose="020B0604020202020204" pitchFamily="34" charset="0"/>
              <a:buChar char="•"/>
              <a:defRPr sz="1800"/>
            </a:lvl2pPr>
            <a:lvl3pPr marL="566928" indent="-182880">
              <a:buFont typeface="Arial" panose="020B0604020202020204" pitchFamily="34" charset="0"/>
              <a:buChar char="•"/>
              <a:defRPr sz="1600"/>
            </a:lvl3pPr>
            <a:lvl4pPr marL="749808" indent="-182880">
              <a:buFont typeface="Arial" panose="020B0604020202020204" pitchFamily="34" charset="0"/>
              <a:buChar char="•"/>
              <a:defRPr sz="1600"/>
            </a:lvl4pPr>
            <a:lvl5pPr marL="932688" indent="-182880"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57" y="6305204"/>
            <a:ext cx="1627518" cy="590516"/>
          </a:xfrm>
          <a:prstGeom prst="rect">
            <a:avLst/>
          </a:prstGeom>
        </p:spPr>
      </p:pic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F3B5-1F58-473E-A5EC-9817A7AB9017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4279674" y="6473504"/>
            <a:ext cx="42210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spc="300" smtClean="0">
                <a:solidFill>
                  <a:srgbClr val="002060"/>
                </a:solidFill>
              </a:rPr>
              <a:t>FGW Partnering Workshop</a:t>
            </a:r>
            <a:endParaRPr lang="de-DE" sz="1050" b="1" spc="300">
              <a:solidFill>
                <a:srgbClr val="002060"/>
              </a:solidFill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10749747" y="6456247"/>
            <a:ext cx="629453" cy="271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50" b="1" spc="30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387156" y="397167"/>
            <a:ext cx="3477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spc="300" smtClean="0">
                <a:solidFill>
                  <a:srgbClr val="002060"/>
                </a:solidFill>
              </a:rPr>
              <a:t>Projektvorhaben</a:t>
            </a:r>
            <a:r>
              <a:rPr lang="de-DE" sz="1800" b="1" spc="300" baseline="0" smtClean="0">
                <a:solidFill>
                  <a:srgbClr val="002060"/>
                </a:solidFill>
              </a:rPr>
              <a:t> </a:t>
            </a:r>
            <a:r>
              <a:rPr lang="de-DE" sz="1800" b="1" spc="0" baseline="0" smtClean="0">
                <a:solidFill>
                  <a:srgbClr val="002060"/>
                </a:solidFill>
              </a:rPr>
              <a:t>-</a:t>
            </a:r>
          </a:p>
          <a:p>
            <a:r>
              <a:rPr lang="de-DE" sz="1800" b="1" spc="300" smtClean="0">
                <a:solidFill>
                  <a:srgbClr val="002060"/>
                </a:solidFill>
              </a:rPr>
              <a:t>Gewünschtes</a:t>
            </a:r>
            <a:r>
              <a:rPr lang="de-DE" sz="1800" b="1" spc="300" baseline="0" smtClean="0">
                <a:solidFill>
                  <a:srgbClr val="002060"/>
                </a:solidFill>
              </a:rPr>
              <a:t> Partnering</a:t>
            </a:r>
            <a:endParaRPr lang="de-DE" sz="1800" b="1" spc="300" smtClean="0">
              <a:solidFill>
                <a:srgbClr val="002060"/>
              </a:solidFill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4437948" y="1611314"/>
            <a:ext cx="557427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50" b="1" spc="300" smtClean="0">
                <a:solidFill>
                  <a:srgbClr val="C00000"/>
                </a:solidFill>
              </a:rPr>
              <a:t>Forschungsschwerpunkt &amp; Methodik</a:t>
            </a:r>
            <a:endParaRPr lang="de-DE" sz="1850" spc="300">
              <a:solidFill>
                <a:srgbClr val="C00000"/>
              </a:solidFill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1"/>
          </p:nvPr>
        </p:nvSpPr>
        <p:spPr>
          <a:xfrm>
            <a:off x="4437949" y="397167"/>
            <a:ext cx="5574270" cy="110955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de-DE" smtClean="0"/>
              <a:t>Formatvorlagen des Textmasters </a:t>
            </a:r>
            <a:r>
              <a:rPr lang="de-DE" smtClean="0"/>
              <a:t>bearbeiten</a:t>
            </a:r>
            <a:endParaRPr lang="de-DE" smtClean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297711" y="397167"/>
            <a:ext cx="1432472" cy="1109557"/>
          </a:xfrm>
        </p:spPr>
        <p:txBody>
          <a:bodyPr/>
          <a:lstStyle/>
          <a:p>
            <a:pPr lvl="0"/>
            <a:r>
              <a:rPr lang="de-DE" smtClean="0"/>
              <a:t>Formatvorlagen des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4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28C267-F4A4-44DA-B4FA-051F3E753B61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9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9" r:id="rId2"/>
    <p:sldLayoutId id="2147483738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50" r:id="rId10"/>
    <p:sldLayoutId id="2147483746" r:id="rId11"/>
    <p:sldLayoutId id="2147483747" r:id="rId12"/>
    <p:sldLayoutId id="2147483748" r:id="rId1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77664" y="2022764"/>
            <a:ext cx="7064492" cy="4336868"/>
          </a:xfrm>
        </p:spPr>
        <p:txBody>
          <a:bodyPr>
            <a:normAutofit/>
          </a:bodyPr>
          <a:lstStyle/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</a:p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</a:p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  <a:endParaRPr lang="de-DE" sz="1600" smtClean="0">
              <a:latin typeface="+mj-lt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9775372" y="427893"/>
            <a:ext cx="2093355" cy="9859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LOGO Forschungseinrichtung </a:t>
            </a: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4398166" y="427894"/>
            <a:ext cx="5377206" cy="985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spc="30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/>
              </a:rPr>
              <a:t>Fakultät/Institut </a:t>
            </a:r>
            <a:r>
              <a:rPr lang="de-DE" sz="2400" b="1" spc="30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/>
              </a:rPr>
              <a:t>für </a:t>
            </a:r>
            <a:r>
              <a:rPr lang="de-DE" sz="2400" b="1" spc="30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/>
              </a:rPr>
              <a:t>[TEXT]</a:t>
            </a:r>
            <a:endParaRPr kumimoji="0" lang="de-DE" sz="2400" b="1" i="0" u="none" strike="noStrike" kern="1200" cap="none" spc="300" normalizeH="0" baseline="0" noProof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457200" y="1096290"/>
            <a:ext cx="3218873" cy="3410395"/>
          </a:xfrm>
        </p:spPr>
        <p:txBody>
          <a:bodyPr>
            <a:normAutofit/>
          </a:bodyPr>
          <a:lstStyle/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</a:p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</a:p>
          <a:p>
            <a:pPr marL="144000" indent="-252000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de-DE" sz="1600" smtClean="0">
                <a:latin typeface="+mj-lt"/>
              </a:rPr>
              <a:t>[TEXT]</a:t>
            </a:r>
            <a:endParaRPr lang="de-DE" sz="1600" smtClean="0">
              <a:latin typeface="+mj-lt"/>
            </a:endParaRPr>
          </a:p>
        </p:txBody>
      </p:sp>
      <p:sp>
        <p:nvSpPr>
          <p:cNvPr id="15" name="Inhaltsplatzhalter 2"/>
          <p:cNvSpPr>
            <a:spLocks noGrp="1"/>
          </p:cNvSpPr>
          <p:nvPr>
            <p:ph idx="1"/>
          </p:nvPr>
        </p:nvSpPr>
        <p:spPr>
          <a:xfrm>
            <a:off x="457200" y="4767382"/>
            <a:ext cx="3218873" cy="15922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Clr>
                <a:srgbClr val="002060"/>
              </a:buClr>
              <a:buNone/>
            </a:pPr>
            <a:r>
              <a:rPr lang="de-DE" sz="1600" spc="300" smtClean="0">
                <a:solidFill>
                  <a:srgbClr val="002060"/>
                </a:solidFill>
              </a:rPr>
              <a:t>[TITEL][NAME]</a:t>
            </a:r>
            <a:endParaRPr lang="de-DE" sz="1600" spc="30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None/>
            </a:pPr>
            <a:r>
              <a:rPr lang="de-DE" sz="1500">
                <a:solidFill>
                  <a:schemeClr val="bg1"/>
                </a:solidFill>
                <a:latin typeface="+mj-lt"/>
              </a:rPr>
              <a:t>+49 [</a:t>
            </a:r>
            <a:r>
              <a:rPr lang="de-DE" sz="1500">
                <a:solidFill>
                  <a:schemeClr val="bg1"/>
                </a:solidFill>
                <a:latin typeface="+mj-lt"/>
              </a:rPr>
              <a:t>TELEFON</a:t>
            </a:r>
            <a:r>
              <a:rPr lang="de-DE" sz="1500" smtClean="0">
                <a:solidFill>
                  <a:schemeClr val="bg1"/>
                </a:solidFill>
                <a:latin typeface="+mj-lt"/>
              </a:rPr>
              <a:t>]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r>
              <a:rPr lang="de-DE" sz="1500" smtClean="0">
                <a:solidFill>
                  <a:schemeClr val="bg1"/>
                </a:solidFill>
                <a:latin typeface="+mj-lt"/>
              </a:rPr>
              <a:t>[EMAIL]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None/>
            </a:pPr>
            <a:r>
              <a:rPr lang="de-DE" sz="1500" smtClean="0">
                <a:solidFill>
                  <a:schemeClr val="bg1"/>
                </a:solidFill>
              </a:rPr>
              <a:t>Website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r>
              <a:rPr lang="de-DE" sz="1500" smtClean="0">
                <a:solidFill>
                  <a:schemeClr val="bg1"/>
                </a:solidFill>
              </a:rPr>
              <a:t>     ResearchGate</a:t>
            </a:r>
            <a:endParaRPr lang="de-DE" sz="150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None/>
            </a:pPr>
            <a:endParaRPr lang="de-DE" sz="1500">
              <a:solidFill>
                <a:schemeClr val="bg1"/>
              </a:solidFill>
            </a:endParaRP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32120"/>
            <a:ext cx="170180" cy="170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884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41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Rückblick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FGW Partnering Workshop</dc:title>
  <dc:creator>Stefanie</dc:creator>
  <cp:lastModifiedBy>Stefanie</cp:lastModifiedBy>
  <cp:revision>37</cp:revision>
  <dcterms:created xsi:type="dcterms:W3CDTF">2021-03-17T20:25:28Z</dcterms:created>
  <dcterms:modified xsi:type="dcterms:W3CDTF">2021-03-19T08:20:05Z</dcterms:modified>
</cp:coreProperties>
</file>